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06" autoAdjust="0"/>
    <p:restoredTop sz="94660"/>
  </p:normalViewPr>
  <p:slideViewPr>
    <p:cSldViewPr snapToGrid="0">
      <p:cViewPr varScale="1">
        <p:scale>
          <a:sx n="97" d="100"/>
          <a:sy n="97" d="100"/>
        </p:scale>
        <p:origin x="336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n Cooper" userId="f0ad349519353d98" providerId="LiveId" clId="{CEF939C0-2FFA-4DC9-B65E-3FE7D29368D9}"/>
    <pc:docChg chg="custSel modSld">
      <pc:chgData name="Jon Cooper" userId="f0ad349519353d98" providerId="LiveId" clId="{CEF939C0-2FFA-4DC9-B65E-3FE7D29368D9}" dt="2025-06-13T00:12:37.324" v="250" actId="20577"/>
      <pc:docMkLst>
        <pc:docMk/>
      </pc:docMkLst>
      <pc:sldChg chg="addSp modSp mod modClrScheme chgLayout">
        <pc:chgData name="Jon Cooper" userId="f0ad349519353d98" providerId="LiveId" clId="{CEF939C0-2FFA-4DC9-B65E-3FE7D29368D9}" dt="2025-06-13T00:12:37.324" v="250" actId="20577"/>
        <pc:sldMkLst>
          <pc:docMk/>
          <pc:sldMk cId="2881454954" sldId="256"/>
        </pc:sldMkLst>
        <pc:spChg chg="mod">
          <ac:chgData name="Jon Cooper" userId="f0ad349519353d98" providerId="LiveId" clId="{CEF939C0-2FFA-4DC9-B65E-3FE7D29368D9}" dt="2025-06-13T00:11:48.113" v="199" actId="1076"/>
          <ac:spMkLst>
            <pc:docMk/>
            <pc:sldMk cId="2881454954" sldId="256"/>
            <ac:spMk id="4" creationId="{D9C1F398-AA36-46DE-637E-435215A76D63}"/>
          </ac:spMkLst>
        </pc:spChg>
        <pc:spChg chg="mod">
          <ac:chgData name="Jon Cooper" userId="f0ad349519353d98" providerId="LiveId" clId="{CEF939C0-2FFA-4DC9-B65E-3FE7D29368D9}" dt="2025-06-13T00:11:48.113" v="199" actId="1076"/>
          <ac:spMkLst>
            <pc:docMk/>
            <pc:sldMk cId="2881454954" sldId="256"/>
            <ac:spMk id="5" creationId="{CB259DFF-9EC6-E8A1-BAAB-8E685F7C66B6}"/>
          </ac:spMkLst>
        </pc:spChg>
        <pc:spChg chg="mod">
          <ac:chgData name="Jon Cooper" userId="f0ad349519353d98" providerId="LiveId" clId="{CEF939C0-2FFA-4DC9-B65E-3FE7D29368D9}" dt="2025-06-13T00:11:48.113" v="199" actId="1076"/>
          <ac:spMkLst>
            <pc:docMk/>
            <pc:sldMk cId="2881454954" sldId="256"/>
            <ac:spMk id="6" creationId="{CB563AEB-CF91-4AB9-CE4D-8E8FDEB92BE4}"/>
          </ac:spMkLst>
        </pc:spChg>
        <pc:spChg chg="mod">
          <ac:chgData name="Jon Cooper" userId="f0ad349519353d98" providerId="LiveId" clId="{CEF939C0-2FFA-4DC9-B65E-3FE7D29368D9}" dt="2025-06-13T00:12:37.324" v="250" actId="20577"/>
          <ac:spMkLst>
            <pc:docMk/>
            <pc:sldMk cId="2881454954" sldId="256"/>
            <ac:spMk id="13" creationId="{F3D28F11-F1D6-FBF1-B2B1-9523E2734004}"/>
          </ac:spMkLst>
        </pc:spChg>
        <pc:spChg chg="add mod ord">
          <ac:chgData name="Jon Cooper" userId="f0ad349519353d98" providerId="LiveId" clId="{CEF939C0-2FFA-4DC9-B65E-3FE7D29368D9}" dt="2025-06-12T23:10:52.804" v="28" actId="20577"/>
          <ac:spMkLst>
            <pc:docMk/>
            <pc:sldMk cId="2881454954" sldId="256"/>
            <ac:spMk id="14" creationId="{AAF6E242-894D-338F-7230-E0F14E2D332B}"/>
          </ac:spMkLst>
        </pc:spChg>
        <pc:picChg chg="mod">
          <ac:chgData name="Jon Cooper" userId="f0ad349519353d98" providerId="LiveId" clId="{CEF939C0-2FFA-4DC9-B65E-3FE7D29368D9}" dt="2025-06-12T23:13:51.378" v="198" actId="1076"/>
          <ac:picMkLst>
            <pc:docMk/>
            <pc:sldMk cId="2881454954" sldId="256"/>
            <ac:picMk id="12" creationId="{D1995897-F630-64EA-4FA8-E7DA7187EE0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3598E-52C4-F887-B764-8149E62ACC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CA22D9-DF7A-5AFD-8AFA-18E7055BDF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4201D4-DA08-FE0A-2789-01E8C63DD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576-8729-489F-BE41-D83C9359A4A3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DF58C5-DAEC-8EE1-DE0F-A566D3FEE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DC25C-FEE6-119A-0357-219CCEADF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38B7C-B668-4CAD-BAA1-A57FA5928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878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2322C-FFC6-C42A-9B8D-87F1BF15A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DC5D27-2506-511F-C19E-2F63E4158C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0D406A-5394-40D7-B6BC-2AB3C4BD9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576-8729-489F-BE41-D83C9359A4A3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14ACC0-6BC8-E99A-D0A2-FCE302F5C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1D3A72-D6CE-9675-CF38-9DFCCAE17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38B7C-B668-4CAD-BAA1-A57FA5928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25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F53012-755D-AC3C-8CDE-A5A257C62A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50F69F-6933-59F6-77C2-A4FEC5F9A0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969BAC-4BA7-8852-ACF5-E2ADC5E9C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576-8729-489F-BE41-D83C9359A4A3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D467F7-558A-0FDA-FD8E-8FFEBE3D6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ECA77-6BF4-362A-C816-A99F0B01B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38B7C-B668-4CAD-BAA1-A57FA5928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5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B2274-4EC3-7257-E6CD-8721011E4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C7D23-C98F-27A9-586E-01D0C183F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75BCB4-EB3A-4FA8-DE69-28FA125B0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576-8729-489F-BE41-D83C9359A4A3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39ADD-3358-6168-7BB0-D3A4F9AF73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1252F0-1CA9-5D01-B793-31C11AF01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38B7C-B668-4CAD-BAA1-A57FA5928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64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30D4A-94E2-A307-D894-2E2A675D8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6E5D22-1094-A06F-32FB-A71A364302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1E3132-3C00-3039-E992-71A7A85F8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576-8729-489F-BE41-D83C9359A4A3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857001-AE20-CC3E-30F0-0384F0C0E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FDB495-9330-517C-3DE9-1713A6035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38B7C-B668-4CAD-BAA1-A57FA5928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23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BFA70-5AB3-0C05-42D1-0593EE646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A12541-8F09-0D68-AF25-940A0CAF62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5144BE-D300-276C-80DB-0C8E88DB07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7FA86B-6FC7-0EDC-54D0-8B66FB4F3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576-8729-489F-BE41-D83C9359A4A3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768433-DE60-3B58-EC7A-4AA9A97C0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42DEFC-62D1-3182-348D-8DB1B9EED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38B7C-B668-4CAD-BAA1-A57FA5928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273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F4A4E-4E0E-A638-C574-D5C37263B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4F9B62-9ABD-EDA7-48A4-8D79508448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450B2C-8F21-D019-82B8-C33D3AD140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70A4AC-7076-ABCA-7F20-73DC069CFF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2FEABD-DB4D-7B9F-5896-A6872B0A2E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6CC740-0A6F-3D85-3A07-C03A76536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576-8729-489F-BE41-D83C9359A4A3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E40504-1651-7616-1331-E1489301C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AEC482-650C-3BD0-3A72-CBB3AD28A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38B7C-B668-4CAD-BAA1-A57FA5928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41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D2B41-9568-D82E-1AA0-CFB68DDCC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2519DD-F286-5456-6957-0059A2290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576-8729-489F-BE41-D83C9359A4A3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38E153-0173-36F6-1B58-351A6FE9C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C41482-C45E-90F8-A451-4BE9CCFA9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38B7C-B668-4CAD-BAA1-A57FA5928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840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051E3B-C687-DD22-D760-FEA91EE3E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576-8729-489F-BE41-D83C9359A4A3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FA211B-6DCC-E05F-DFA6-A7C338EDE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FA7A0-AA03-0F5D-0B1D-5DBCFEEFD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38B7C-B668-4CAD-BAA1-A57FA5928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046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C7B35-6955-7FF7-1372-079481FAF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F5931-7C57-C443-5568-EAD5554A1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CDFE53-DDA3-E5A0-3402-8B2559D9BD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6C3652-1819-2C6E-54BB-114B7B015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576-8729-489F-BE41-D83C9359A4A3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276B3D-DC27-A905-2752-74EFA82E6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713711-31B8-6D8A-5DA0-2EEE9C320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38B7C-B668-4CAD-BAA1-A57FA5928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307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4C43C-DB3A-C838-3B54-D8D794F8E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1577EB-3B02-808F-57FB-EEF7C0894E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48B4F5-B2E3-17D2-E415-9452B5CBB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DC9D18-2DDA-8C7A-E0E7-23167A9CF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47576-8729-489F-BE41-D83C9359A4A3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1993A8-375C-27A1-E860-3221E4179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BE2105-4D88-63B3-B421-4153CD323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38B7C-B668-4CAD-BAA1-A57FA5928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11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4DE387-D163-3D27-D8D2-DC7F3E7A6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5E69E8-8142-E9FA-3CC3-1314C3E453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E58F6-C799-DB54-3402-69C4979313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EA47576-8729-489F-BE41-D83C9359A4A3}" type="datetimeFigureOut">
              <a:rPr lang="en-US" smtClean="0"/>
              <a:t>6/12/2025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A1BD7-9AB5-E0AA-3662-6E7A09FEAE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A5F3F-6EDD-573A-DA2D-E70EAD465F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0A38B7C-B668-4CAD-BAA1-A57FA5928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43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9C1F398-AA36-46DE-637E-435215A76D63}"/>
              </a:ext>
            </a:extLst>
          </p:cNvPr>
          <p:cNvSpPr txBox="1"/>
          <p:nvPr/>
        </p:nvSpPr>
        <p:spPr>
          <a:xfrm>
            <a:off x="344129" y="1156707"/>
            <a:ext cx="18325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Bell MT" panose="02020503060305020303" pitchFamily="18" charset="0"/>
              </a:rPr>
              <a:t>The Original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259DFF-9EC6-E8A1-BAAB-8E685F7C66B6}"/>
              </a:ext>
            </a:extLst>
          </p:cNvPr>
          <p:cNvSpPr txBox="1"/>
          <p:nvPr/>
        </p:nvSpPr>
        <p:spPr>
          <a:xfrm>
            <a:off x="714196" y="1387540"/>
            <a:ext cx="111203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latin typeface="Algerian" panose="04020705040A02060702" pitchFamily="82" charset="0"/>
              </a:rPr>
              <a:t>World’s Worst Charcuterie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563AEB-CF91-4AB9-CE4D-8E8FDEB92BE4}"/>
              </a:ext>
            </a:extLst>
          </p:cNvPr>
          <p:cNvSpPr txBox="1"/>
          <p:nvPr/>
        </p:nvSpPr>
        <p:spPr>
          <a:xfrm>
            <a:off x="10744153" y="2110815"/>
            <a:ext cx="1188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Bell MT" panose="02020503060305020303" pitchFamily="18" charset="0"/>
              </a:rPr>
              <a:t>Board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1995897-F630-64EA-4FA8-E7DA7187E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196" y="2864868"/>
            <a:ext cx="2782335" cy="392528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3D28F11-F1D6-FBF1-B2B1-9523E2734004}"/>
              </a:ext>
            </a:extLst>
          </p:cNvPr>
          <p:cNvSpPr txBox="1"/>
          <p:nvPr/>
        </p:nvSpPr>
        <p:spPr>
          <a:xfrm>
            <a:off x="4827638" y="4223965"/>
            <a:ext cx="653621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Dimensions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more than 1.125” (28mm) high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more than 13.5” (340mm) length</a:t>
            </a:r>
          </a:p>
          <a:p>
            <a:r>
              <a:rPr lang="en-US" dirty="0"/>
              <a:t>Use font and style as shown in the “ELIXR” label image sample</a:t>
            </a:r>
          </a:p>
          <a:p>
            <a:r>
              <a:rPr lang="en-US" dirty="0"/>
              <a:t>Ignore the background in </a:t>
            </a:r>
            <a:r>
              <a:rPr lang="en-US"/>
              <a:t>the image</a:t>
            </a:r>
            <a:endParaRPr lang="en-US" dirty="0"/>
          </a:p>
          <a:p>
            <a:r>
              <a:rPr lang="en-US" dirty="0"/>
              <a:t>One color “Light on Dark” and “Dark on light” versions requested</a:t>
            </a:r>
          </a:p>
        </p:txBody>
      </p:sp>
      <p:sp>
        <p:nvSpPr>
          <p:cNvPr id="14" name="Title 13">
            <a:extLst>
              <a:ext uri="{FF2B5EF4-FFF2-40B4-BE49-F238E27FC236}">
                <a16:creationId xmlns:a16="http://schemas.microsoft.com/office/drawing/2014/main" id="{AAF6E242-894D-338F-7230-E0F14E2D3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129" y="365125"/>
            <a:ext cx="11009671" cy="461665"/>
          </a:xfrm>
        </p:spPr>
        <p:txBody>
          <a:bodyPr>
            <a:normAutofit fontScale="90000"/>
          </a:bodyPr>
          <a:lstStyle/>
          <a:p>
            <a:r>
              <a:rPr lang="en-US" dirty="0"/>
              <a:t>Label Art Specification</a:t>
            </a:r>
          </a:p>
        </p:txBody>
      </p:sp>
    </p:spTree>
    <p:extLst>
      <p:ext uri="{BB962C8B-B14F-4D97-AF65-F5344CB8AC3E}">
        <p14:creationId xmlns:p14="http://schemas.microsoft.com/office/powerpoint/2010/main" val="2881454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D9CA6FF-E3EB-AE2E-16FB-F387E496A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071" y="1401142"/>
            <a:ext cx="5304254" cy="4677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082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63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Algerian</vt:lpstr>
      <vt:lpstr>Aptos</vt:lpstr>
      <vt:lpstr>Aptos Display</vt:lpstr>
      <vt:lpstr>Arial</vt:lpstr>
      <vt:lpstr>Bell MT</vt:lpstr>
      <vt:lpstr>Office Theme</vt:lpstr>
      <vt:lpstr>Label Art Specification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Jon Cooper</dc:creator>
  <cp:lastModifiedBy>Jon Cooper</cp:lastModifiedBy>
  <cp:revision>1</cp:revision>
  <dcterms:created xsi:type="dcterms:W3CDTF">2025-06-12T22:38:13Z</dcterms:created>
  <dcterms:modified xsi:type="dcterms:W3CDTF">2025-06-13T00:12:40Z</dcterms:modified>
</cp:coreProperties>
</file>